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B9B5"/>
    <a:srgbClr val="FC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3DD03-C168-4189-8BA3-8EB1E529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572EF8-D0B5-4673-AAA5-5004A0B72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27488-191C-4F03-ADB2-A66F69F1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1C519-BFAF-4BEB-BC5A-6B423615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01D65-526D-4BE1-874F-9D046D3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E927-AF7C-4DB4-A980-29AB8915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4ABFB-08E8-44AD-88D6-573BF473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C5CF6-8A3C-43E5-83FA-76674FDE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40749-E4EF-412E-8C89-743A4DA0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5E6F6-91A0-497F-879B-FE94391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82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717269-BEC7-4E93-9678-511C900EA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CC0DBE-288F-4330-8484-AAC2C4AA9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30A0B-1379-4D01-9B59-2D36B93E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D3D87-B97E-4A96-9F1A-F57C072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8225A-A08F-4715-A19F-1D7369A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47F04-F9C7-4D7F-804F-C643902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D3188-B770-468D-9E87-C84EE8469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2CCC8B-E084-4B7C-A40E-4226828E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A24F2A-1B04-4D31-BB0B-95A2B9F6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BDB8B-4282-4C77-9240-4F544675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03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802FB-B16D-482A-96B0-8485420D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17634-0A9E-4BC3-9EDD-34C9A486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28CF8-438D-4BA8-A1F3-736DB3CF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E9B773-2502-449D-86D3-ADE6D37D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0701-ECCB-4FDF-B15E-FEFC785C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36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778F0-6EA0-4B4A-8D68-01CF7B9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0D7BC-757B-4C47-AD20-ECEF450BA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6A5A8D-F180-4922-9429-EA107F35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22001F-4AC3-45FC-A5A3-A2DC8D3D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67D551-CB25-4AEA-8870-9E881D5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1F9726-CF94-4B3F-91EB-FABDE0F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C856C-036F-4842-9291-73FA8877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11053-C7C1-4F1C-9A6F-CE3A15962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9DF90C-CA40-491B-9208-60C34647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255A9A-7A1A-46B1-AA65-A5CD541E8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A00188-C152-49BB-9E0C-24A60DC2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72E6F3-0890-4DA4-A85A-66E276A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0F64E0-AC90-4F1C-80A0-D56752A2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FD926-642B-496F-938E-EED05DD7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77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F59A3-CB4F-4A4F-B2F6-83B0C257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EEEBCE-DD2A-407C-8B0B-542AE03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D7C26-0E2F-4374-AD8B-D14515E9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5D808-AA4D-45B9-8520-429762E5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4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4E9E1E-2609-430F-ADA8-3ECEC8B5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6B27EA-8F2F-4FB4-A316-32A767C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AAC52-AB5B-4B19-990F-812E62BB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3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F50F-7EAD-42C9-8A2F-1334EF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4BDE9-2AB5-4E23-9E5F-56C14F4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E7DF4E-3C64-4758-8144-222F25AC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834A3F-739A-40D5-A5F9-859AE08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F6D41F-16F6-49C5-8C1F-19DBD459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12800B-7AFA-4939-BFCD-37490E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9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098B5-115C-49A1-B5E9-336C3D66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2E18E7-1BB3-4C8C-987C-E47CAF139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02579-A19F-4252-A0C9-394E1730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CB75BD-8780-4476-923F-1B9C8168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6772D-4581-4CBA-8DBA-9EEFE2B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28620A-0AED-4638-A39D-C5788AD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9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604493B-9CFB-4F76-BD0E-B10314B7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73476-9487-427A-A3A6-F263BD7E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9E3C4-FB0E-46D6-B933-10EBE0FB4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2B0C-2101-4425-B55E-FDF43AB3A673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0D075-6591-4322-900C-6EF0DB29F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EC8ED-F740-49F9-98D2-1649CBA6F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E77C-18C7-4949-A214-87D350C84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1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192CDB-3400-45D3-B146-B61FB5334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1" y="1164567"/>
            <a:ext cx="2866768" cy="1433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E473BA-5553-4C66-A098-247DC367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1" y="1161535"/>
            <a:ext cx="2866768" cy="1433384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40636FC-7847-4AAF-B9A5-F875529D5C41}"/>
              </a:ext>
            </a:extLst>
          </p:cNvPr>
          <p:cNvSpPr/>
          <p:nvPr/>
        </p:nvSpPr>
        <p:spPr>
          <a:xfrm>
            <a:off x="1054711" y="0"/>
            <a:ext cx="10082578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Generierungszeitstrahl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2C17DB-44B9-401E-B5E1-5CFC6BDB0F90}"/>
              </a:ext>
            </a:extLst>
          </p:cNvPr>
          <p:cNvSpPr txBox="1"/>
          <p:nvPr/>
        </p:nvSpPr>
        <p:spPr>
          <a:xfrm>
            <a:off x="1659164" y="648101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Gefechtsbeginn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33066-17D2-47AE-8110-A96C98822D07}"/>
              </a:ext>
            </a:extLst>
          </p:cNvPr>
          <p:cNvSpPr txBox="1"/>
          <p:nvPr/>
        </p:nvSpPr>
        <p:spPr>
          <a:xfrm>
            <a:off x="5032806" y="648101"/>
            <a:ext cx="21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Einheiten im Gefecht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4FE4D1-3C2F-4CFF-9158-17C5BC888556}"/>
              </a:ext>
            </a:extLst>
          </p:cNvPr>
          <p:cNvSpPr txBox="1"/>
          <p:nvPr/>
        </p:nvSpPr>
        <p:spPr>
          <a:xfrm>
            <a:off x="8721518" y="650159"/>
            <a:ext cx="196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Beendetes Gefecht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B5FCEF-EDA9-4B5B-9857-F481493397AC}"/>
              </a:ext>
            </a:extLst>
          </p:cNvPr>
          <p:cNvSpPr txBox="1"/>
          <p:nvPr/>
        </p:nvSpPr>
        <p:spPr>
          <a:xfrm rot="-5400000">
            <a:off x="121900" y="1724338"/>
            <a:ext cx="10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Spielansicht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130D69-0843-44E8-895A-7C6A5F40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6" y="1164567"/>
            <a:ext cx="2866768" cy="1433384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A43AD093-5099-48EC-AE46-A8B7B72CF13E}"/>
              </a:ext>
            </a:extLst>
          </p:cNvPr>
          <p:cNvSpPr/>
          <p:nvPr/>
        </p:nvSpPr>
        <p:spPr>
          <a:xfrm>
            <a:off x="1510161" y="2982703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111FE93E-DCA9-48B7-8148-ECDF3D1BCAD5}"/>
              </a:ext>
            </a:extLst>
          </p:cNvPr>
          <p:cNvSpPr/>
          <p:nvPr/>
        </p:nvSpPr>
        <p:spPr>
          <a:xfrm>
            <a:off x="2413661" y="2977036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D162D164-A02F-47A7-B660-799F34250AEB}"/>
              </a:ext>
            </a:extLst>
          </p:cNvPr>
          <p:cNvSpPr/>
          <p:nvPr/>
        </p:nvSpPr>
        <p:spPr>
          <a:xfrm>
            <a:off x="3318072" y="2975810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45A687-98F3-4F1A-893A-E9DFD4FC39AB}"/>
              </a:ext>
            </a:extLst>
          </p:cNvPr>
          <p:cNvSpPr txBox="1"/>
          <p:nvPr/>
        </p:nvSpPr>
        <p:spPr>
          <a:xfrm>
            <a:off x="1270682" y="3305889"/>
            <a:ext cx="676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Spieler ID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042418-5F79-4E8B-B84F-CAE9E3FA45C7}"/>
              </a:ext>
            </a:extLst>
          </p:cNvPr>
          <p:cNvSpPr txBox="1"/>
          <p:nvPr/>
        </p:nvSpPr>
        <p:spPr>
          <a:xfrm>
            <a:off x="2050382" y="3305889"/>
            <a:ext cx="8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Höhenkarte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33AAD4-BED1-4880-ABC5-75E4D749EB2B}"/>
              </a:ext>
            </a:extLst>
          </p:cNvPr>
          <p:cNvSpPr txBox="1"/>
          <p:nvPr/>
        </p:nvSpPr>
        <p:spPr>
          <a:xfrm>
            <a:off x="2959151" y="3287054"/>
            <a:ext cx="952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Einheitentyp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611E2A9-26F6-41E8-9CD9-9FA0F20AC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98" y="3537936"/>
            <a:ext cx="657317" cy="32865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8F3F96F-77EA-4AA0-B027-B6E865BD7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8" y="3519673"/>
            <a:ext cx="657317" cy="32865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67F2A5-21A4-492F-BD38-A04F04AE8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12" y="3514199"/>
            <a:ext cx="657317" cy="32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CCFA367E-6642-4235-9F0A-E957CC56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1" y="4462264"/>
                <a:ext cx="1127490" cy="58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nach unten 32">
            <a:extLst>
              <a:ext uri="{FF2B5EF4-FFF2-40B4-BE49-F238E27FC236}">
                <a16:creationId xmlns:a16="http://schemas.microsoft.com/office/drawing/2014/main" id="{8BC79FDA-EB8A-403C-AC3E-873923AEE452}"/>
              </a:ext>
            </a:extLst>
          </p:cNvPr>
          <p:cNvSpPr/>
          <p:nvPr/>
        </p:nvSpPr>
        <p:spPr>
          <a:xfrm>
            <a:off x="1510161" y="4034148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2105583E-7019-480E-84C4-E937D91E08B4}"/>
              </a:ext>
            </a:extLst>
          </p:cNvPr>
          <p:cNvSpPr/>
          <p:nvPr/>
        </p:nvSpPr>
        <p:spPr>
          <a:xfrm>
            <a:off x="24136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AE2635A4-20BB-4F16-98C9-F3510DAA9360}"/>
              </a:ext>
            </a:extLst>
          </p:cNvPr>
          <p:cNvSpPr/>
          <p:nvPr/>
        </p:nvSpPr>
        <p:spPr>
          <a:xfrm>
            <a:off x="3317161" y="4057475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/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B500EFC-9498-4101-91E4-40F00438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52" y="4462263"/>
                <a:ext cx="889228" cy="587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/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7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7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700" dirty="0"/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55ED5C9-A82A-4B0D-982B-9C837E6C3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92" y="4462262"/>
                <a:ext cx="823211" cy="5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C417C410-B7A0-4EF6-9794-0BAE51246CBC}"/>
              </a:ext>
            </a:extLst>
          </p:cNvPr>
          <p:cNvSpPr/>
          <p:nvPr/>
        </p:nvSpPr>
        <p:spPr>
          <a:xfrm rot="5400000">
            <a:off x="2382586" y="4317039"/>
            <a:ext cx="283959" cy="190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63865430-ACA3-44BB-B8C9-CA13D8B17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5" y="5663790"/>
            <a:ext cx="990600" cy="990600"/>
          </a:xfrm>
          <a:prstGeom prst="rect">
            <a:avLst/>
          </a:prstGeom>
        </p:spPr>
      </p:pic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04B0DF9-9525-49DA-9B09-555A0875B09A}"/>
              </a:ext>
            </a:extLst>
          </p:cNvPr>
          <p:cNvSpPr/>
          <p:nvPr/>
        </p:nvSpPr>
        <p:spPr>
          <a:xfrm>
            <a:off x="3921479" y="5865291"/>
            <a:ext cx="4349042" cy="587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Eigentliche Klassifikation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5362BE2-15FF-4D54-8E8A-A32B1F42DE91}"/>
              </a:ext>
            </a:extLst>
          </p:cNvPr>
          <p:cNvSpPr txBox="1"/>
          <p:nvPr/>
        </p:nvSpPr>
        <p:spPr>
          <a:xfrm>
            <a:off x="4985714" y="2974799"/>
            <a:ext cx="2244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Nicht für die Klassifizierung relevant</a:t>
            </a:r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9B1262FB-9694-4A0F-9476-9F9A7FEBA718}"/>
              </a:ext>
            </a:extLst>
          </p:cNvPr>
          <p:cNvSpPr/>
          <p:nvPr/>
        </p:nvSpPr>
        <p:spPr>
          <a:xfrm>
            <a:off x="9621810" y="2974799"/>
            <a:ext cx="180474" cy="348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2279273-7198-440F-B759-342A85D586E5}"/>
              </a:ext>
            </a:extLst>
          </p:cNvPr>
          <p:cNvSpPr txBox="1"/>
          <p:nvPr/>
        </p:nvSpPr>
        <p:spPr>
          <a:xfrm>
            <a:off x="8669139" y="3478999"/>
            <a:ext cx="22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Rechte Seite gewinnt!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/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C62D0AE-CCCB-4389-9167-CC8BEF576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4" y="5865291"/>
                <a:ext cx="534441" cy="552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9C56474-AF5C-4EFE-A8DF-EEA11658E508}"/>
              </a:ext>
            </a:extLst>
          </p:cNvPr>
          <p:cNvSpPr/>
          <p:nvPr/>
        </p:nvSpPr>
        <p:spPr>
          <a:xfrm rot="5400000">
            <a:off x="8692686" y="4655063"/>
            <a:ext cx="2022434" cy="398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Resultat in  Vektor transformieren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1CDD3BD-334E-4731-917D-330918CF38C1}"/>
              </a:ext>
            </a:extLst>
          </p:cNvPr>
          <p:cNvSpPr txBox="1"/>
          <p:nvPr/>
        </p:nvSpPr>
        <p:spPr>
          <a:xfrm rot="16200000">
            <a:off x="36390" y="3536382"/>
            <a:ext cx="126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Feature Karten</a:t>
            </a:r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98F817-0D0E-42F1-8244-C01B9A72C4DD}"/>
              </a:ext>
            </a:extLst>
          </p:cNvPr>
          <p:cNvSpPr txBox="1"/>
          <p:nvPr/>
        </p:nvSpPr>
        <p:spPr>
          <a:xfrm rot="16200000">
            <a:off x="20123" y="5265561"/>
            <a:ext cx="12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Repräsentation</a:t>
            </a:r>
          </a:p>
        </p:txBody>
      </p:sp>
    </p:spTree>
    <p:extLst>
      <p:ext uri="{BB962C8B-B14F-4D97-AF65-F5344CB8AC3E}">
        <p14:creationId xmlns:p14="http://schemas.microsoft.com/office/powerpoint/2010/main" val="27727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D3710458-BB33-4227-9893-90E53BB6C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2" y="1625891"/>
            <a:ext cx="11558316" cy="36560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51437C-E3DD-4B66-A6C2-585E914D8DC9}"/>
              </a:ext>
            </a:extLst>
          </p:cNvPr>
          <p:cNvSpPr txBox="1"/>
          <p:nvPr/>
        </p:nvSpPr>
        <p:spPr>
          <a:xfrm>
            <a:off x="5659662" y="23490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44BF92-1AF1-4415-9DBB-4433D13CFC4F}"/>
              </a:ext>
            </a:extLst>
          </p:cNvPr>
          <p:cNvSpPr txBox="1"/>
          <p:nvPr/>
        </p:nvSpPr>
        <p:spPr>
          <a:xfrm>
            <a:off x="3099107" y="34290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ADAB27-EC3A-44C3-8BD7-57780245474B}"/>
              </a:ext>
            </a:extLst>
          </p:cNvPr>
          <p:cNvSpPr txBox="1"/>
          <p:nvPr/>
        </p:nvSpPr>
        <p:spPr>
          <a:xfrm>
            <a:off x="2675593" y="36526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E61877-1FF5-4368-8C2C-F9642A977251}"/>
              </a:ext>
            </a:extLst>
          </p:cNvPr>
          <p:cNvSpPr txBox="1"/>
          <p:nvPr/>
        </p:nvSpPr>
        <p:spPr>
          <a:xfrm>
            <a:off x="11129497" y="23490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D4FAB1-B46E-4439-8469-A94CCE9FFA90}"/>
              </a:ext>
            </a:extLst>
          </p:cNvPr>
          <p:cNvSpPr txBox="1"/>
          <p:nvPr/>
        </p:nvSpPr>
        <p:spPr>
          <a:xfrm>
            <a:off x="8583996" y="36136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7E921D-C887-4EEE-8780-307B552F49BB}"/>
              </a:ext>
            </a:extLst>
          </p:cNvPr>
          <p:cNvSpPr txBox="1"/>
          <p:nvPr/>
        </p:nvSpPr>
        <p:spPr>
          <a:xfrm>
            <a:off x="8221823" y="328335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1933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2">
            <a:extLst>
              <a:ext uri="{FF2B5EF4-FFF2-40B4-BE49-F238E27FC236}">
                <a16:creationId xmlns:a16="http://schemas.microsoft.com/office/drawing/2014/main" id="{4E31CD99-0718-4202-BC0C-EF0252F02B96}"/>
              </a:ext>
            </a:extLst>
          </p:cNvPr>
          <p:cNvSpPr/>
          <p:nvPr/>
        </p:nvSpPr>
        <p:spPr>
          <a:xfrm>
            <a:off x="3056769" y="2345162"/>
            <a:ext cx="4157121" cy="1615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F537035-900C-4472-9007-5364EA35CDEB}"/>
              </a:ext>
            </a:extLst>
          </p:cNvPr>
          <p:cNvSpPr/>
          <p:nvPr/>
        </p:nvSpPr>
        <p:spPr>
          <a:xfrm>
            <a:off x="8171323" y="272713"/>
            <a:ext cx="1498530" cy="16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324B7170-9DDE-4399-8105-EE59BFAF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7" y="415670"/>
            <a:ext cx="1193594" cy="1193594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BAEC75B8-1CFD-4E06-83D3-D8AF87993421}"/>
              </a:ext>
            </a:extLst>
          </p:cNvPr>
          <p:cNvSpPr/>
          <p:nvPr/>
        </p:nvSpPr>
        <p:spPr>
          <a:xfrm>
            <a:off x="3017411" y="275573"/>
            <a:ext cx="2586028" cy="161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E46BC0D-78AA-40F8-A7F5-4A23BB5BBA01}"/>
              </a:ext>
            </a:extLst>
          </p:cNvPr>
          <p:cNvSpPr/>
          <p:nvPr/>
        </p:nvSpPr>
        <p:spPr>
          <a:xfrm>
            <a:off x="9874933" y="2345170"/>
            <a:ext cx="2269181" cy="161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3283FE-244F-402B-91A5-7A6CA527C9D5}"/>
              </a:ext>
            </a:extLst>
          </p:cNvPr>
          <p:cNvSpPr/>
          <p:nvPr/>
        </p:nvSpPr>
        <p:spPr>
          <a:xfrm>
            <a:off x="850078" y="551066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Erzeuge zufälliges Gefechtsszenario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CE69F19-83CE-483A-9C75-E4989194C442}"/>
              </a:ext>
            </a:extLst>
          </p:cNvPr>
          <p:cNvCxnSpPr>
            <a:cxnSpLocks/>
          </p:cNvCxnSpPr>
          <p:nvPr/>
        </p:nvCxnSpPr>
        <p:spPr>
          <a:xfrm rot="-5400000" flipH="1">
            <a:off x="2777818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52FE089-DC8E-4B40-A7C3-7D66A010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26" y="411914"/>
            <a:ext cx="2400635" cy="12003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2FBEA4-6C1E-4E9E-AB9F-4571DC9D6D8A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90532" y="872912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3C2A8C93-B116-48B6-822A-12AC7A130737}"/>
              </a:ext>
            </a:extLst>
          </p:cNvPr>
          <p:cNvSpPr/>
          <p:nvPr/>
        </p:nvSpPr>
        <p:spPr>
          <a:xfrm>
            <a:off x="6022897" y="548272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Gefecht ausspielen und speichern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30FDE81-FC3A-44A9-9153-7150708465FD}"/>
              </a:ext>
            </a:extLst>
          </p:cNvPr>
          <p:cNvSpPr txBox="1"/>
          <p:nvPr/>
        </p:nvSpPr>
        <p:spPr>
          <a:xfrm>
            <a:off x="8512461" y="959533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.SC2Replay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5AD98CE-EFFC-4692-822B-0D4A68649A83}"/>
              </a:ext>
            </a:extLst>
          </p:cNvPr>
          <p:cNvCxnSpPr>
            <a:cxnSpLocks/>
          </p:cNvCxnSpPr>
          <p:nvPr/>
        </p:nvCxnSpPr>
        <p:spPr>
          <a:xfrm rot="-5400000" flipH="1">
            <a:off x="7935496" y="870117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ED3BE7-00AE-4ED4-8DDD-71EA77F035A7}"/>
              </a:ext>
            </a:extLst>
          </p:cNvPr>
          <p:cNvCxnSpPr>
            <a:cxnSpLocks/>
          </p:cNvCxnSpPr>
          <p:nvPr/>
        </p:nvCxnSpPr>
        <p:spPr>
          <a:xfrm rot="-5400000" flipH="1">
            <a:off x="9961726" y="870116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935CBFE-BB90-44F0-BB76-2D9F5F7A4148}"/>
              </a:ext>
            </a:extLst>
          </p:cNvPr>
          <p:cNvSpPr/>
          <p:nvPr/>
        </p:nvSpPr>
        <p:spPr>
          <a:xfrm>
            <a:off x="10209721" y="560231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Feature-Repräsentation extrahieren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3CFD8DA-18E9-41AC-B9D8-D8D90994505F}"/>
              </a:ext>
            </a:extLst>
          </p:cNvPr>
          <p:cNvCxnSpPr>
            <a:cxnSpLocks/>
          </p:cNvCxnSpPr>
          <p:nvPr/>
        </p:nvCxnSpPr>
        <p:spPr>
          <a:xfrm flipH="1">
            <a:off x="11039898" y="1715263"/>
            <a:ext cx="2" cy="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F608E9D-099C-460A-A36C-920791335AF9}"/>
              </a:ext>
            </a:extLst>
          </p:cNvPr>
          <p:cNvSpPr txBox="1"/>
          <p:nvPr/>
        </p:nvSpPr>
        <p:spPr>
          <a:xfrm>
            <a:off x="3880481" y="1610073"/>
            <a:ext cx="1062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Start Aufbau</a:t>
            </a:r>
            <a:r>
              <a:rPr lang="de-DE" sz="1200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3A47BB-5E42-46A0-8A46-C25A0644AD19}"/>
              </a:ext>
            </a:extLst>
          </p:cNvPr>
          <p:cNvSpPr txBox="1"/>
          <p:nvPr/>
        </p:nvSpPr>
        <p:spPr>
          <a:xfrm>
            <a:off x="8171319" y="1625038"/>
            <a:ext cx="1498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Replay-Datei von SC2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124F520-82EB-4F5E-97BA-A43A30B2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1" y="2431778"/>
            <a:ext cx="1155032" cy="1155032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5DB6F6A-055D-4F96-B308-929290892D71}"/>
              </a:ext>
            </a:extLst>
          </p:cNvPr>
          <p:cNvCxnSpPr>
            <a:cxnSpLocks/>
          </p:cNvCxnSpPr>
          <p:nvPr/>
        </p:nvCxnSpPr>
        <p:spPr>
          <a:xfrm>
            <a:off x="10888883" y="2345162"/>
            <a:ext cx="0" cy="161585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AE28D7C0-87AC-45FA-B143-6C67DB5D553A}"/>
              </a:ext>
            </a:extLst>
          </p:cNvPr>
          <p:cNvSpPr txBox="1"/>
          <p:nvPr/>
        </p:nvSpPr>
        <p:spPr>
          <a:xfrm>
            <a:off x="9848405" y="3572193"/>
            <a:ext cx="111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Ergebnisvektor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4658DF0-6990-4957-B1D2-079055FE8B41}"/>
              </a:ext>
            </a:extLst>
          </p:cNvPr>
          <p:cNvSpPr txBox="1"/>
          <p:nvPr/>
        </p:nvSpPr>
        <p:spPr>
          <a:xfrm>
            <a:off x="10925726" y="3572193"/>
            <a:ext cx="128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3D Eingabevektor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D4D4D6F-8D06-49DA-80CA-CE7D11477C9D}"/>
              </a:ext>
            </a:extLst>
          </p:cNvPr>
          <p:cNvCxnSpPr>
            <a:cxnSpLocks/>
          </p:cNvCxnSpPr>
          <p:nvPr/>
        </p:nvCxnSpPr>
        <p:spPr>
          <a:xfrm rot="5400000" flipH="1">
            <a:off x="9626986" y="2895625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C186D266-18B8-4885-991B-B86E77F8222F}"/>
              </a:ext>
            </a:extLst>
          </p:cNvPr>
          <p:cNvSpPr/>
          <p:nvPr/>
        </p:nvSpPr>
        <p:spPr>
          <a:xfrm>
            <a:off x="7720137" y="2573779"/>
            <a:ext cx="1660358" cy="1155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Klassifizierer</a:t>
            </a:r>
            <a:r>
              <a:rPr lang="de-DE" sz="1200" dirty="0"/>
              <a:t> trainieren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A7F3F25-3F65-48AD-8189-154B6581ADD7}"/>
              </a:ext>
            </a:extLst>
          </p:cNvPr>
          <p:cNvSpPr txBox="1"/>
          <p:nvPr/>
        </p:nvSpPr>
        <p:spPr>
          <a:xfrm>
            <a:off x="4512669" y="3572193"/>
            <a:ext cx="165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Trainierter </a:t>
            </a:r>
            <a:r>
              <a:rPr lang="de-DE" sz="1200" dirty="0" err="1">
                <a:solidFill>
                  <a:schemeClr val="bg1"/>
                </a:solidFill>
              </a:rPr>
              <a:t>Klassifizierer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B60C362-B921-4001-9D95-7C50DAEA1A1A}"/>
              </a:ext>
            </a:extLst>
          </p:cNvPr>
          <p:cNvCxnSpPr>
            <a:cxnSpLocks/>
          </p:cNvCxnSpPr>
          <p:nvPr/>
        </p:nvCxnSpPr>
        <p:spPr>
          <a:xfrm rot="5400000" flipH="1">
            <a:off x="7470232" y="2895623"/>
            <a:ext cx="1" cy="51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/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F7EAFC8-A901-4717-AE90-5CB2F6C0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853" y="2875068"/>
                <a:ext cx="474067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93AAB1A-01AF-48EB-B3E0-268AFE1D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89" y="2691982"/>
            <a:ext cx="3173734" cy="9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D5E885AD-3A53-4CF1-A9F1-2D44515AF97E}"/>
              </a:ext>
            </a:extLst>
          </p:cNvPr>
          <p:cNvSpPr/>
          <p:nvPr/>
        </p:nvSpPr>
        <p:spPr>
          <a:xfrm>
            <a:off x="1302707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A0DDE743-BE1B-40C4-ABEC-BEF3024D90B5}"/>
              </a:ext>
            </a:extLst>
          </p:cNvPr>
          <p:cNvSpPr/>
          <p:nvPr/>
        </p:nvSpPr>
        <p:spPr>
          <a:xfrm>
            <a:off x="1302707" y="200637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DBC8CB3-94D0-4945-8C59-8E4FB511B236}"/>
              </a:ext>
            </a:extLst>
          </p:cNvPr>
          <p:cNvSpPr/>
          <p:nvPr/>
        </p:nvSpPr>
        <p:spPr>
          <a:xfrm>
            <a:off x="1302707" y="4131625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35DF2D27-F473-407B-BABB-FF353DF6B0F4}"/>
              </a:ext>
            </a:extLst>
          </p:cNvPr>
          <p:cNvSpPr/>
          <p:nvPr/>
        </p:nvSpPr>
        <p:spPr>
          <a:xfrm>
            <a:off x="3249338" y="523323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3477FD58-04DC-4E78-98D1-1E5CB11BC35B}"/>
              </a:ext>
            </a:extLst>
          </p:cNvPr>
          <p:cNvSpPr/>
          <p:nvPr/>
        </p:nvSpPr>
        <p:spPr>
          <a:xfrm>
            <a:off x="5195969" y="2343568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A4039F6-939E-44C2-87A8-83CF8E7989F8}"/>
              </a:ext>
            </a:extLst>
          </p:cNvPr>
          <p:cNvSpPr/>
          <p:nvPr/>
        </p:nvSpPr>
        <p:spPr>
          <a:xfrm>
            <a:off x="3249338" y="2344241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D843EFA-B7C0-49EC-87AA-9E4F72C62649}"/>
              </a:ext>
            </a:extLst>
          </p:cNvPr>
          <p:cNvSpPr/>
          <p:nvPr/>
        </p:nvSpPr>
        <p:spPr>
          <a:xfrm>
            <a:off x="3249338" y="3789673"/>
            <a:ext cx="720000" cy="720000"/>
          </a:xfrm>
          <a:prstGeom prst="flowChartConnector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E9CB020F-E1D5-4FCF-8405-4FFCD8C5130E}"/>
              </a:ext>
            </a:extLst>
          </p:cNvPr>
          <p:cNvSpPr/>
          <p:nvPr/>
        </p:nvSpPr>
        <p:spPr>
          <a:xfrm>
            <a:off x="5195969" y="378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F800372-5486-42B7-B791-34A8F1427FF7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1662707" y="1264769"/>
            <a:ext cx="1586631" cy="74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DF8EF7-FADC-47D6-846A-FECEBC7B7201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1662707" y="1519327"/>
            <a:ext cx="1692073" cy="15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12C9F0-C0B4-433D-992E-FFC0EFB1232F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1662707" y="1624769"/>
            <a:ext cx="1946631" cy="250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BD885514-B10F-48A4-A701-D916032FC849}"/>
              </a:ext>
            </a:extLst>
          </p:cNvPr>
          <p:cNvSpPr/>
          <p:nvPr/>
        </p:nvSpPr>
        <p:spPr>
          <a:xfrm>
            <a:off x="3249338" y="904769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2FAD8F-7C94-4316-842A-7013E1A12738}"/>
              </a:ext>
            </a:extLst>
          </p:cNvPr>
          <p:cNvCxnSpPr>
            <a:cxnSpLocks/>
            <a:stCxn id="8" idx="7"/>
            <a:endCxn id="13" idx="1"/>
          </p:cNvCxnSpPr>
          <p:nvPr/>
        </p:nvCxnSpPr>
        <p:spPr>
          <a:xfrm>
            <a:off x="1917265" y="2111817"/>
            <a:ext cx="1437515" cy="33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191D2F-4BEC-481D-AB25-ADFF60318745}"/>
              </a:ext>
            </a:extLst>
          </p:cNvPr>
          <p:cNvCxnSpPr>
            <a:cxnSpLocks/>
            <a:stCxn id="7" idx="7"/>
            <a:endCxn id="13" idx="2"/>
          </p:cNvCxnSpPr>
          <p:nvPr/>
        </p:nvCxnSpPr>
        <p:spPr>
          <a:xfrm flipV="1">
            <a:off x="1917265" y="2704241"/>
            <a:ext cx="1332073" cy="4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AD0A620-BD40-4397-9E3C-964AF05B4A7B}"/>
              </a:ext>
            </a:extLst>
          </p:cNvPr>
          <p:cNvCxnSpPr>
            <a:cxnSpLocks/>
            <a:stCxn id="9" idx="7"/>
            <a:endCxn id="13" idx="3"/>
          </p:cNvCxnSpPr>
          <p:nvPr/>
        </p:nvCxnSpPr>
        <p:spPr>
          <a:xfrm flipV="1">
            <a:off x="1917265" y="2958799"/>
            <a:ext cx="1437515" cy="127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F20D506-5E96-4972-B9DA-F55E606D9844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2022707" y="2366375"/>
            <a:ext cx="1332073" cy="152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CC1724-112A-411E-B62E-6927C1FCAB7E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1917265" y="2620933"/>
            <a:ext cx="1692073" cy="261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9058469-F99B-491D-9612-F7726C4CA07C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022707" y="3429000"/>
            <a:ext cx="1226631" cy="72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6BC78CA-ECEC-4580-BFED-3B50EAC6132B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917265" y="3683558"/>
            <a:ext cx="1437515" cy="165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9FF33F1-C810-46AF-852D-D42347B4BB51}"/>
              </a:ext>
            </a:extLst>
          </p:cNvPr>
          <p:cNvCxnSpPr>
            <a:cxnSpLocks/>
            <a:stCxn id="9" idx="6"/>
            <a:endCxn id="15" idx="3"/>
          </p:cNvCxnSpPr>
          <p:nvPr/>
        </p:nvCxnSpPr>
        <p:spPr>
          <a:xfrm flipV="1">
            <a:off x="2022707" y="4404231"/>
            <a:ext cx="1332073" cy="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6255A95-EBBA-4716-96E2-46451593C440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>
            <a:off x="1917265" y="4746183"/>
            <a:ext cx="1332073" cy="84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EFA8AC79-E8BA-4956-9303-49BD47D52A85}"/>
              </a:ext>
            </a:extLst>
          </p:cNvPr>
          <p:cNvCxnSpPr>
            <a:cxnSpLocks/>
            <a:stCxn id="14" idx="6"/>
            <a:endCxn id="12" idx="1"/>
          </p:cNvCxnSpPr>
          <p:nvPr/>
        </p:nvCxnSpPr>
        <p:spPr>
          <a:xfrm>
            <a:off x="3969338" y="1264769"/>
            <a:ext cx="1332073" cy="118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4F9DBBEB-00F0-4164-B32B-B5E8135E6D3F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3863896" y="1519327"/>
            <a:ext cx="1692073" cy="226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7616446-846A-4DA5-888C-114FEE97512D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3969338" y="2703568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435C185-60B1-440D-9607-2C8FCCECEF06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3863896" y="2958799"/>
            <a:ext cx="1437515" cy="93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84E10417-CCCC-481C-AEFC-890E50D135B7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969338" y="4149000"/>
            <a:ext cx="1226631" cy="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DB5FA8D-1E43-4F8F-8B04-23572E832647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3863896" y="2958126"/>
            <a:ext cx="1437515" cy="9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617F7F03-F018-4D99-97F7-A8019EEEDD58}"/>
              </a:ext>
            </a:extLst>
          </p:cNvPr>
          <p:cNvCxnSpPr>
            <a:cxnSpLocks/>
            <a:stCxn id="11" idx="7"/>
            <a:endCxn id="12" idx="4"/>
          </p:cNvCxnSpPr>
          <p:nvPr/>
        </p:nvCxnSpPr>
        <p:spPr>
          <a:xfrm flipV="1">
            <a:off x="3863896" y="3063568"/>
            <a:ext cx="1692073" cy="227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CDB3019-5E21-40CB-BD05-4551396C496A}"/>
              </a:ext>
            </a:extLst>
          </p:cNvPr>
          <p:cNvCxnSpPr>
            <a:cxnSpLocks/>
            <a:stCxn id="11" idx="6"/>
            <a:endCxn id="16" idx="3"/>
          </p:cNvCxnSpPr>
          <p:nvPr/>
        </p:nvCxnSpPr>
        <p:spPr>
          <a:xfrm flipV="1">
            <a:off x="3969338" y="4403558"/>
            <a:ext cx="1332073" cy="118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F80E99D9-E98E-4A0C-973C-A2509FFCD52C}"/>
              </a:ext>
            </a:extLst>
          </p:cNvPr>
          <p:cNvSpPr txBox="1"/>
          <p:nvPr/>
        </p:nvSpPr>
        <p:spPr>
          <a:xfrm>
            <a:off x="2688743" y="290332"/>
            <a:ext cx="19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Versteckte Schicht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813F5EE8-07A5-483A-BFB5-E315D89BC445}"/>
              </a:ext>
            </a:extLst>
          </p:cNvPr>
          <p:cNvSpPr txBox="1"/>
          <p:nvPr/>
        </p:nvSpPr>
        <p:spPr>
          <a:xfrm>
            <a:off x="949353" y="291822"/>
            <a:ext cx="158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Eingabeschicht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CD0854D-7728-49CE-8D59-A4B9734FB7C9}"/>
              </a:ext>
            </a:extLst>
          </p:cNvPr>
          <p:cNvSpPr txBox="1"/>
          <p:nvPr/>
        </p:nvSpPr>
        <p:spPr>
          <a:xfrm>
            <a:off x="4921519" y="309117"/>
            <a:ext cx="169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Ausgabeschicht</a:t>
            </a:r>
          </a:p>
        </p:txBody>
      </p:sp>
    </p:spTree>
    <p:extLst>
      <p:ext uri="{BB962C8B-B14F-4D97-AF65-F5344CB8AC3E}">
        <p14:creationId xmlns:p14="http://schemas.microsoft.com/office/powerpoint/2010/main" val="9070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9860E61C-53F8-469F-8107-D9B50F6A715E}"/>
              </a:ext>
            </a:extLst>
          </p:cNvPr>
          <p:cNvSpPr/>
          <p:nvPr/>
        </p:nvSpPr>
        <p:spPr>
          <a:xfrm>
            <a:off x="1327759" y="3069000"/>
            <a:ext cx="720000" cy="720000"/>
          </a:xfrm>
          <a:prstGeom prst="flowChartConnector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9658B322-216F-4F7B-83E7-DC4EF78483F1}"/>
              </a:ext>
            </a:extLst>
          </p:cNvPr>
          <p:cNvSpPr/>
          <p:nvPr/>
        </p:nvSpPr>
        <p:spPr>
          <a:xfrm>
            <a:off x="3041738" y="4720832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  <a:endParaRPr lang="de-DE" dirty="0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1CE1805-7328-4984-8195-0CA19E873975}"/>
              </a:ext>
            </a:extLst>
          </p:cNvPr>
          <p:cNvSpPr/>
          <p:nvPr/>
        </p:nvSpPr>
        <p:spPr>
          <a:xfrm>
            <a:off x="4755717" y="234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994EC921-51D8-4991-85E2-384126D74BF4}"/>
              </a:ext>
            </a:extLst>
          </p:cNvPr>
          <p:cNvSpPr/>
          <p:nvPr/>
        </p:nvSpPr>
        <p:spPr>
          <a:xfrm>
            <a:off x="3041738" y="306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260219B4-FD38-4A5E-AA1D-35677284CA5E}"/>
              </a:ext>
            </a:extLst>
          </p:cNvPr>
          <p:cNvSpPr/>
          <p:nvPr/>
        </p:nvSpPr>
        <p:spPr>
          <a:xfrm>
            <a:off x="6469696" y="3069000"/>
            <a:ext cx="720000" cy="720000"/>
          </a:xfrm>
          <a:prstGeom prst="flowChartConnector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</a:t>
            </a:r>
            <a:endParaRPr lang="de-DE" dirty="0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D4B3A6F8-DCF5-49E1-B491-E85045565949}"/>
              </a:ext>
            </a:extLst>
          </p:cNvPr>
          <p:cNvSpPr/>
          <p:nvPr/>
        </p:nvSpPr>
        <p:spPr>
          <a:xfrm>
            <a:off x="3041738" y="162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2301320-8A1B-4BAC-BFB5-9BDCE04D3728}"/>
              </a:ext>
            </a:extLst>
          </p:cNvPr>
          <p:cNvSpPr/>
          <p:nvPr/>
        </p:nvSpPr>
        <p:spPr>
          <a:xfrm>
            <a:off x="4755717" y="3789000"/>
            <a:ext cx="720000" cy="720000"/>
          </a:xfrm>
          <a:prstGeom prst="flowChartConnector">
            <a:avLst/>
          </a:prstGeom>
          <a:noFill/>
          <a:ln w="25400" cap="sq">
            <a:solidFill>
              <a:schemeClr val="accent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85E2D6-58C7-4C0B-B199-7AF4F1A2DD6C}"/>
              </a:ext>
            </a:extLst>
          </p:cNvPr>
          <p:cNvCxnSpPr>
            <a:cxnSpLocks/>
            <a:stCxn id="4" idx="7"/>
            <a:endCxn id="9" idx="3"/>
          </p:cNvCxnSpPr>
          <p:nvPr/>
        </p:nvCxnSpPr>
        <p:spPr>
          <a:xfrm flipV="1">
            <a:off x="1942317" y="2243558"/>
            <a:ext cx="1204863" cy="93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3F4DF12-03D2-4C36-9322-AD841C5236A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047759" y="3429000"/>
            <a:ext cx="993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23A56A3-C9A4-4624-8D24-03E058023B9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1942317" y="3683558"/>
            <a:ext cx="1204863" cy="114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83D659A-CE5F-4EEF-9E1B-3B0913B0D31C}"/>
              </a:ext>
            </a:extLst>
          </p:cNvPr>
          <p:cNvCxnSpPr>
            <a:cxnSpLocks/>
            <a:stCxn id="5" idx="6"/>
            <a:endCxn id="10" idx="3"/>
          </p:cNvCxnSpPr>
          <p:nvPr/>
        </p:nvCxnSpPr>
        <p:spPr>
          <a:xfrm flipV="1">
            <a:off x="3761738" y="4403558"/>
            <a:ext cx="1099421" cy="6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07C8856-5D1F-4F6B-9E0E-3E18AD3B675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761738" y="342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82B636-4A4E-4C0F-9FAA-1F0CF6287E3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3761738" y="296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98A6BEA-E930-4A14-A251-B6C8BFAF615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3761738" y="198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B521FA1-E420-4595-A3B4-A82E2D452ED0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5475717" y="2709000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E8B6EB-E75D-403D-9DE3-E539ADC249F8}"/>
              </a:ext>
            </a:extLst>
          </p:cNvPr>
          <p:cNvCxnSpPr>
            <a:cxnSpLocks/>
            <a:stCxn id="10" idx="6"/>
            <a:endCxn id="8" idx="3"/>
          </p:cNvCxnSpPr>
          <p:nvPr/>
        </p:nvCxnSpPr>
        <p:spPr>
          <a:xfrm flipV="1">
            <a:off x="5475717" y="3683558"/>
            <a:ext cx="1099421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B9BE96A-1A83-497B-87A0-072510C00B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875465"/>
              </p:ext>
            </p:extLst>
          </p:nvPr>
        </p:nvGraphicFramePr>
        <p:xfrm>
          <a:off x="1903957" y="2204718"/>
          <a:ext cx="2456148" cy="24485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366821359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34265741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954904356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114881627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R="90000" marT="36000" marB="360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577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22554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2698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08018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668C07-3390-4847-8CA8-0A2CDBBDE5BD}"/>
              </a:ext>
            </a:extLst>
          </p:cNvPr>
          <p:cNvCxnSpPr/>
          <p:nvPr/>
        </p:nvCxnSpPr>
        <p:spPr>
          <a:xfrm flipV="1">
            <a:off x="1742591" y="2204718"/>
            <a:ext cx="0" cy="244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A1EA143-85DE-4A31-BF93-D91ED7F996DC}"/>
              </a:ext>
            </a:extLst>
          </p:cNvPr>
          <p:cNvCxnSpPr/>
          <p:nvPr/>
        </p:nvCxnSpPr>
        <p:spPr>
          <a:xfrm>
            <a:off x="1903957" y="4857199"/>
            <a:ext cx="245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CB3C502-7688-4CB2-8D01-74E5882E8CE3}"/>
              </a:ext>
            </a:extLst>
          </p:cNvPr>
          <p:cNvSpPr txBox="1"/>
          <p:nvPr/>
        </p:nvSpPr>
        <p:spPr>
          <a:xfrm>
            <a:off x="1428780" y="324433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057FD-91A2-4FB0-92BF-94470FA14356}"/>
              </a:ext>
            </a:extLst>
          </p:cNvPr>
          <p:cNvSpPr txBox="1"/>
          <p:nvPr/>
        </p:nvSpPr>
        <p:spPr>
          <a:xfrm>
            <a:off x="2983593" y="48764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BFEE1A37-028F-40A3-A7C5-14A84861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4818"/>
              </p:ext>
            </p:extLst>
          </p:nvPr>
        </p:nvGraphicFramePr>
        <p:xfrm>
          <a:off x="6586791" y="2816869"/>
          <a:ext cx="1228074" cy="12242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4037">
                  <a:extLst>
                    <a:ext uri="{9D8B030D-6E8A-4147-A177-3AD203B41FA5}">
                      <a16:colId xmlns:a16="http://schemas.microsoft.com/office/drawing/2014/main" val="944057000"/>
                    </a:ext>
                  </a:extLst>
                </a:gridCol>
                <a:gridCol w="614037">
                  <a:extLst>
                    <a:ext uri="{9D8B030D-6E8A-4147-A177-3AD203B41FA5}">
                      <a16:colId xmlns:a16="http://schemas.microsoft.com/office/drawing/2014/main" val="3088911137"/>
                    </a:ext>
                  </a:extLst>
                </a:gridCol>
              </a:tblGrid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0520"/>
                  </a:ext>
                </a:extLst>
              </a:tr>
              <a:tr h="612131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0496"/>
                  </a:ext>
                </a:extLst>
              </a:tr>
            </a:tbl>
          </a:graphicData>
        </a:graphic>
      </p:graphicFrame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A0DF35B-2292-4E09-B2D5-676E8C883992}"/>
              </a:ext>
            </a:extLst>
          </p:cNvPr>
          <p:cNvSpPr/>
          <p:nvPr/>
        </p:nvSpPr>
        <p:spPr>
          <a:xfrm>
            <a:off x="4521470" y="3280252"/>
            <a:ext cx="1903956" cy="297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3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außen, Gebäude, Wand enthält.&#10;&#10;Automatisch generierte Beschreibung">
            <a:extLst>
              <a:ext uri="{FF2B5EF4-FFF2-40B4-BE49-F238E27FC236}">
                <a16:creationId xmlns:a16="http://schemas.microsoft.com/office/drawing/2014/main" id="{DB83B40A-F3AB-4062-86EC-E1C977C5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174"/>
            <a:ext cx="2773282" cy="13866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2F73C93-CDEE-444D-B995-1D3254ABD3A5}"/>
              </a:ext>
            </a:extLst>
          </p:cNvPr>
          <p:cNvSpPr/>
          <p:nvPr/>
        </p:nvSpPr>
        <p:spPr>
          <a:xfrm>
            <a:off x="2108708" y="3501798"/>
            <a:ext cx="333632" cy="319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209AA8-0BBA-4BBB-B94E-65876DA15AF7}"/>
              </a:ext>
            </a:extLst>
          </p:cNvPr>
          <p:cNvSpPr/>
          <p:nvPr/>
        </p:nvSpPr>
        <p:spPr>
          <a:xfrm>
            <a:off x="3805881" y="16187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FCE31E-4DA9-414F-AB23-E56CF10653B4}"/>
              </a:ext>
            </a:extLst>
          </p:cNvPr>
          <p:cNvSpPr/>
          <p:nvPr/>
        </p:nvSpPr>
        <p:spPr>
          <a:xfrm>
            <a:off x="3958281" y="17711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16CB28-8EC8-48E7-BA1A-3204D7F4A77D}"/>
              </a:ext>
            </a:extLst>
          </p:cNvPr>
          <p:cNvSpPr/>
          <p:nvPr/>
        </p:nvSpPr>
        <p:spPr>
          <a:xfrm>
            <a:off x="4110681" y="19235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67E4DB-1F93-4FD1-B11D-13D8CF54802F}"/>
              </a:ext>
            </a:extLst>
          </p:cNvPr>
          <p:cNvSpPr/>
          <p:nvPr/>
        </p:nvSpPr>
        <p:spPr>
          <a:xfrm>
            <a:off x="4263081" y="2075934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AF036A-F0AB-48B8-BFA5-96FDFAC9F6C6}"/>
              </a:ext>
            </a:extLst>
          </p:cNvPr>
          <p:cNvCxnSpPr/>
          <p:nvPr/>
        </p:nvCxnSpPr>
        <p:spPr>
          <a:xfrm flipV="1">
            <a:off x="2442340" y="3211134"/>
            <a:ext cx="2586860" cy="6105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04DCB6A-2AD0-4B4D-BE67-232DE6C6EBF2}"/>
              </a:ext>
            </a:extLst>
          </p:cNvPr>
          <p:cNvCxnSpPr/>
          <p:nvPr/>
        </p:nvCxnSpPr>
        <p:spPr>
          <a:xfrm flipV="1">
            <a:off x="2442340" y="3211134"/>
            <a:ext cx="2586860" cy="2906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8E1F9FE5-5F18-4C2A-B52A-A60F8CFACA3A}"/>
              </a:ext>
            </a:extLst>
          </p:cNvPr>
          <p:cNvSpPr/>
          <p:nvPr/>
        </p:nvSpPr>
        <p:spPr>
          <a:xfrm>
            <a:off x="6487296" y="1383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4BA2D7E-5CF6-41ED-A9BA-869C4797C495}"/>
              </a:ext>
            </a:extLst>
          </p:cNvPr>
          <p:cNvSpPr/>
          <p:nvPr/>
        </p:nvSpPr>
        <p:spPr>
          <a:xfrm>
            <a:off x="6639696" y="15363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BB845B-86EB-4CF1-A56E-029D1FE7870D}"/>
              </a:ext>
            </a:extLst>
          </p:cNvPr>
          <p:cNvSpPr/>
          <p:nvPr/>
        </p:nvSpPr>
        <p:spPr>
          <a:xfrm>
            <a:off x="6792096" y="16887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843101D-F029-4D7B-BB40-9909E00119D3}"/>
              </a:ext>
            </a:extLst>
          </p:cNvPr>
          <p:cNvSpPr/>
          <p:nvPr/>
        </p:nvSpPr>
        <p:spPr>
          <a:xfrm>
            <a:off x="6944496" y="18411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80423-0734-4CF1-A74F-6B25C2962AE2}"/>
              </a:ext>
            </a:extLst>
          </p:cNvPr>
          <p:cNvSpPr/>
          <p:nvPr/>
        </p:nvSpPr>
        <p:spPr>
          <a:xfrm>
            <a:off x="7096896" y="19935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7CE7D2F-F618-459A-8D4B-08AAEE744DA3}"/>
              </a:ext>
            </a:extLst>
          </p:cNvPr>
          <p:cNvSpPr/>
          <p:nvPr/>
        </p:nvSpPr>
        <p:spPr>
          <a:xfrm>
            <a:off x="7249296" y="21459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978B83-869D-4A2E-AC84-930077380479}"/>
              </a:ext>
            </a:extLst>
          </p:cNvPr>
          <p:cNvSpPr/>
          <p:nvPr/>
        </p:nvSpPr>
        <p:spPr>
          <a:xfrm>
            <a:off x="4497049" y="2248792"/>
            <a:ext cx="252000" cy="252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7396FCD-3191-491B-BD1D-1836AF4BC180}"/>
              </a:ext>
            </a:extLst>
          </p:cNvPr>
          <p:cNvCxnSpPr/>
          <p:nvPr/>
        </p:nvCxnSpPr>
        <p:spPr>
          <a:xfrm>
            <a:off x="4749049" y="2248792"/>
            <a:ext cx="2707847" cy="899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2AE4CF-C0A1-46DE-8A0C-A408B593BBF0}"/>
              </a:ext>
            </a:extLst>
          </p:cNvPr>
          <p:cNvCxnSpPr>
            <a:cxnSpLocks/>
          </p:cNvCxnSpPr>
          <p:nvPr/>
        </p:nvCxnSpPr>
        <p:spPr>
          <a:xfrm flipV="1">
            <a:off x="4749049" y="2353557"/>
            <a:ext cx="2707847" cy="1271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41D1BCC-F445-4C8D-AA1A-47B9C3588F2B}"/>
              </a:ext>
            </a:extLst>
          </p:cNvPr>
          <p:cNvCxnSpPr/>
          <p:nvPr/>
        </p:nvCxnSpPr>
        <p:spPr>
          <a:xfrm>
            <a:off x="8723870" y="1062681"/>
            <a:ext cx="1136822" cy="19960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265E9F1-0F68-40AE-AD47-71B11F5985CE}"/>
              </a:ext>
            </a:extLst>
          </p:cNvPr>
          <p:cNvCxnSpPr/>
          <p:nvPr/>
        </p:nvCxnSpPr>
        <p:spPr>
          <a:xfrm flipV="1">
            <a:off x="7207296" y="1075038"/>
            <a:ext cx="1546215" cy="3089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A151D14-8D8F-49A2-B6F3-48A56EF0BAEE}"/>
              </a:ext>
            </a:extLst>
          </p:cNvPr>
          <p:cNvCxnSpPr/>
          <p:nvPr/>
        </p:nvCxnSpPr>
        <p:spPr>
          <a:xfrm>
            <a:off x="7969296" y="2880780"/>
            <a:ext cx="1891396" cy="1580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08CC916A-70FF-458B-BA4C-23A3AE8D8F3E}"/>
              </a:ext>
            </a:extLst>
          </p:cNvPr>
          <p:cNvSpPr/>
          <p:nvPr/>
        </p:nvSpPr>
        <p:spPr>
          <a:xfrm>
            <a:off x="9860692" y="1008681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3B1D434-28B3-48AF-9230-6C282684AD8E}"/>
              </a:ext>
            </a:extLst>
          </p:cNvPr>
          <p:cNvSpPr/>
          <p:nvPr/>
        </p:nvSpPr>
        <p:spPr>
          <a:xfrm>
            <a:off x="10729685" y="247617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924E4EE-003E-47E0-AA53-7443548C8402}"/>
              </a:ext>
            </a:extLst>
          </p:cNvPr>
          <p:cNvCxnSpPr/>
          <p:nvPr/>
        </p:nvCxnSpPr>
        <p:spPr>
          <a:xfrm>
            <a:off x="9891956" y="1056097"/>
            <a:ext cx="877330" cy="14719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CBEDA98-793D-41C0-8EF3-BA8FABCFA485}"/>
              </a:ext>
            </a:extLst>
          </p:cNvPr>
          <p:cNvCxnSpPr>
            <a:cxnSpLocks/>
            <a:endCxn id="36" idx="7"/>
          </p:cNvCxnSpPr>
          <p:nvPr/>
        </p:nvCxnSpPr>
        <p:spPr>
          <a:xfrm flipV="1">
            <a:off x="9890333" y="2491990"/>
            <a:ext cx="931536" cy="5667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7A86D32-F69A-4660-BA52-BDAE5226A326}"/>
              </a:ext>
            </a:extLst>
          </p:cNvPr>
          <p:cNvCxnSpPr>
            <a:endCxn id="35" idx="6"/>
          </p:cNvCxnSpPr>
          <p:nvPr/>
        </p:nvCxnSpPr>
        <p:spPr>
          <a:xfrm>
            <a:off x="8723870" y="1062681"/>
            <a:ext cx="12448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7D3F31D-CA36-48D3-85B9-519755B503F7}"/>
              </a:ext>
            </a:extLst>
          </p:cNvPr>
          <p:cNvSpPr txBox="1"/>
          <p:nvPr/>
        </p:nvSpPr>
        <p:spPr>
          <a:xfrm>
            <a:off x="10490886" y="1618734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2459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EF1E0942-34F2-45E1-A368-C58476A76483}"/>
              </a:ext>
            </a:extLst>
          </p:cNvPr>
          <p:cNvSpPr/>
          <p:nvPr/>
        </p:nvSpPr>
        <p:spPr>
          <a:xfrm>
            <a:off x="2769956" y="1013789"/>
            <a:ext cx="1351721" cy="2663687"/>
          </a:xfrm>
          <a:prstGeom prst="rect">
            <a:avLst/>
          </a:prstGeom>
          <a:solidFill>
            <a:srgbClr val="C7B9B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93D1040-3048-49D5-AA3F-FC52C0639610}"/>
              </a:ext>
            </a:extLst>
          </p:cNvPr>
          <p:cNvSpPr/>
          <p:nvPr/>
        </p:nvSpPr>
        <p:spPr>
          <a:xfrm>
            <a:off x="1414830" y="1014391"/>
            <a:ext cx="1351721" cy="26636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D0273831-6B56-45DF-84CB-0F7526C8FDAD}"/>
              </a:ext>
            </a:extLst>
          </p:cNvPr>
          <p:cNvSpPr/>
          <p:nvPr/>
        </p:nvSpPr>
        <p:spPr>
          <a:xfrm>
            <a:off x="1686551" y="1265007"/>
            <a:ext cx="2160000" cy="2160000"/>
          </a:xfrm>
          <a:prstGeom prst="chord">
            <a:avLst>
              <a:gd name="adj1" fmla="val 5399604"/>
              <a:gd name="adj2" fmla="val 16200000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C38916-563A-4071-9796-1FE419EEC776}"/>
              </a:ext>
            </a:extLst>
          </p:cNvPr>
          <p:cNvCxnSpPr>
            <a:cxnSpLocks/>
          </p:cNvCxnSpPr>
          <p:nvPr/>
        </p:nvCxnSpPr>
        <p:spPr>
          <a:xfrm>
            <a:off x="2769845" y="1013789"/>
            <a:ext cx="0" cy="266368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hne 11">
            <a:extLst>
              <a:ext uri="{FF2B5EF4-FFF2-40B4-BE49-F238E27FC236}">
                <a16:creationId xmlns:a16="http://schemas.microsoft.com/office/drawing/2014/main" id="{0F88AA0B-924A-48EA-9C2F-C1511B38717F}"/>
              </a:ext>
            </a:extLst>
          </p:cNvPr>
          <p:cNvSpPr/>
          <p:nvPr/>
        </p:nvSpPr>
        <p:spPr>
          <a:xfrm rot="10800000">
            <a:off x="1683544" y="1265635"/>
            <a:ext cx="2160000" cy="2160000"/>
          </a:xfrm>
          <a:prstGeom prst="chord">
            <a:avLst>
              <a:gd name="adj1" fmla="val 5420095"/>
              <a:gd name="adj2" fmla="val 16177918"/>
            </a:avLst>
          </a:prstGeom>
          <a:solidFill>
            <a:srgbClr val="FC5A5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8F8BE8C-E23D-4B81-862B-C8E83802CD1E}"/>
              </a:ext>
            </a:extLst>
          </p:cNvPr>
          <p:cNvSpPr/>
          <p:nvPr/>
        </p:nvSpPr>
        <p:spPr>
          <a:xfrm>
            <a:off x="2357219" y="293594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2DDE048-39EC-4347-BD80-9AC86385E51F}"/>
              </a:ext>
            </a:extLst>
          </p:cNvPr>
          <p:cNvSpPr/>
          <p:nvPr/>
        </p:nvSpPr>
        <p:spPr>
          <a:xfrm>
            <a:off x="2313075" y="144563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5C701AE-36A9-4A9B-8442-22AEB0B43281}"/>
              </a:ext>
            </a:extLst>
          </p:cNvPr>
          <p:cNvSpPr/>
          <p:nvPr/>
        </p:nvSpPr>
        <p:spPr>
          <a:xfrm>
            <a:off x="2561961" y="169042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16A060C-3C5B-47B1-AA3B-A8034B9031FA}"/>
              </a:ext>
            </a:extLst>
          </p:cNvPr>
          <p:cNvSpPr/>
          <p:nvPr/>
        </p:nvSpPr>
        <p:spPr>
          <a:xfrm>
            <a:off x="2045035" y="266370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BCEDFA1-C810-442E-A5F5-EB7BCF71C666}"/>
              </a:ext>
            </a:extLst>
          </p:cNvPr>
          <p:cNvSpPr/>
          <p:nvPr/>
        </p:nvSpPr>
        <p:spPr>
          <a:xfrm>
            <a:off x="1581811" y="2754823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8703744-E7BE-4454-9C45-2021BD0C029C}"/>
              </a:ext>
            </a:extLst>
          </p:cNvPr>
          <p:cNvSpPr/>
          <p:nvPr/>
        </p:nvSpPr>
        <p:spPr>
          <a:xfrm>
            <a:off x="1638350" y="315074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E88353B-68EB-436D-A432-18E55B805C15}"/>
              </a:ext>
            </a:extLst>
          </p:cNvPr>
          <p:cNvSpPr/>
          <p:nvPr/>
        </p:nvSpPr>
        <p:spPr>
          <a:xfrm>
            <a:off x="1423496" y="2291866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2E64791-7246-4CAF-9C94-2520CB009387}"/>
              </a:ext>
            </a:extLst>
          </p:cNvPr>
          <p:cNvSpPr/>
          <p:nvPr/>
        </p:nvSpPr>
        <p:spPr>
          <a:xfrm>
            <a:off x="2445262" y="250410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010F54-C154-437B-8808-906F13687163}"/>
              </a:ext>
            </a:extLst>
          </p:cNvPr>
          <p:cNvSpPr/>
          <p:nvPr/>
        </p:nvSpPr>
        <p:spPr>
          <a:xfrm>
            <a:off x="1915382" y="2471866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3167340-89CA-4FA3-8ABA-5C2BF6620F2B}"/>
              </a:ext>
            </a:extLst>
          </p:cNvPr>
          <p:cNvSpPr/>
          <p:nvPr/>
        </p:nvSpPr>
        <p:spPr>
          <a:xfrm>
            <a:off x="1797027" y="3431511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EEE7226-547D-4170-8A11-91AF0AA90F0E}"/>
              </a:ext>
            </a:extLst>
          </p:cNvPr>
          <p:cNvSpPr/>
          <p:nvPr/>
        </p:nvSpPr>
        <p:spPr>
          <a:xfrm>
            <a:off x="2160361" y="1815598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E9EEF35-1C0A-40EE-97F0-5C5B34A884A2}"/>
              </a:ext>
            </a:extLst>
          </p:cNvPr>
          <p:cNvSpPr/>
          <p:nvPr/>
        </p:nvSpPr>
        <p:spPr>
          <a:xfrm>
            <a:off x="1458350" y="153563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93E69D5-D669-4586-B1BD-ADB2ED66A115}"/>
              </a:ext>
            </a:extLst>
          </p:cNvPr>
          <p:cNvSpPr/>
          <p:nvPr/>
        </p:nvSpPr>
        <p:spPr>
          <a:xfrm>
            <a:off x="2903982" y="29707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222F376-683B-4EBD-833B-31018CE5AC10}"/>
              </a:ext>
            </a:extLst>
          </p:cNvPr>
          <p:cNvSpPr/>
          <p:nvPr/>
        </p:nvSpPr>
        <p:spPr>
          <a:xfrm>
            <a:off x="3056382" y="31231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D9A7F14-644D-4A88-8338-212120C623AF}"/>
              </a:ext>
            </a:extLst>
          </p:cNvPr>
          <p:cNvSpPr/>
          <p:nvPr/>
        </p:nvSpPr>
        <p:spPr>
          <a:xfrm>
            <a:off x="3011395" y="344723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38365F6-34AF-4BB0-846D-2D7ECFC14B83}"/>
              </a:ext>
            </a:extLst>
          </p:cNvPr>
          <p:cNvSpPr/>
          <p:nvPr/>
        </p:nvSpPr>
        <p:spPr>
          <a:xfrm>
            <a:off x="3361182" y="34279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B839858-CC86-49B1-8520-06E919BF6C51}"/>
              </a:ext>
            </a:extLst>
          </p:cNvPr>
          <p:cNvSpPr/>
          <p:nvPr/>
        </p:nvSpPr>
        <p:spPr>
          <a:xfrm>
            <a:off x="3400319" y="28437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150F00E-DA73-4400-A294-95A7BA6E7D4D}"/>
              </a:ext>
            </a:extLst>
          </p:cNvPr>
          <p:cNvSpPr/>
          <p:nvPr/>
        </p:nvSpPr>
        <p:spPr>
          <a:xfrm>
            <a:off x="3816404" y="1652752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C3969B3-672D-4102-B0F7-DE80A20FCCF8}"/>
              </a:ext>
            </a:extLst>
          </p:cNvPr>
          <p:cNvSpPr/>
          <p:nvPr/>
        </p:nvSpPr>
        <p:spPr>
          <a:xfrm>
            <a:off x="3541182" y="26013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703E989-B6C0-47AF-83F1-6638D4E4C329}"/>
              </a:ext>
            </a:extLst>
          </p:cNvPr>
          <p:cNvSpPr/>
          <p:nvPr/>
        </p:nvSpPr>
        <p:spPr>
          <a:xfrm>
            <a:off x="2921395" y="152255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A5174E7-C642-4453-B8D5-2E0D15E17241}"/>
              </a:ext>
            </a:extLst>
          </p:cNvPr>
          <p:cNvSpPr/>
          <p:nvPr/>
        </p:nvSpPr>
        <p:spPr>
          <a:xfrm>
            <a:off x="3913057" y="252563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45222F0-C7CF-421C-901F-C12A3D23D25D}"/>
              </a:ext>
            </a:extLst>
          </p:cNvPr>
          <p:cNvSpPr/>
          <p:nvPr/>
        </p:nvSpPr>
        <p:spPr>
          <a:xfrm>
            <a:off x="3669832" y="29707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D036E5B-43B0-4B84-B0EF-DBD2B0019169}"/>
              </a:ext>
            </a:extLst>
          </p:cNvPr>
          <p:cNvSpPr/>
          <p:nvPr/>
        </p:nvSpPr>
        <p:spPr>
          <a:xfrm>
            <a:off x="3899729" y="2123700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B3DD029-89F8-415A-BA02-7C215373C24A}"/>
              </a:ext>
            </a:extLst>
          </p:cNvPr>
          <p:cNvSpPr/>
          <p:nvPr/>
        </p:nvSpPr>
        <p:spPr>
          <a:xfrm>
            <a:off x="3444548" y="181653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4411242-E5C0-4FD2-8402-15A43C505679}"/>
              </a:ext>
            </a:extLst>
          </p:cNvPr>
          <p:cNvSpPr/>
          <p:nvPr/>
        </p:nvSpPr>
        <p:spPr>
          <a:xfrm>
            <a:off x="3639132" y="139512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1E39E10-8DB7-4A30-B893-2CED5221AC4B}"/>
              </a:ext>
            </a:extLst>
          </p:cNvPr>
          <p:cNvSpPr/>
          <p:nvPr/>
        </p:nvSpPr>
        <p:spPr>
          <a:xfrm>
            <a:off x="3280263" y="168342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73637AB5-BE08-4B26-BF84-5B4F2896541A}"/>
              </a:ext>
            </a:extLst>
          </p:cNvPr>
          <p:cNvSpPr/>
          <p:nvPr/>
        </p:nvSpPr>
        <p:spPr>
          <a:xfrm>
            <a:off x="3802442" y="327554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B46772-6534-4393-81BB-8F7C27522074}"/>
              </a:ext>
            </a:extLst>
          </p:cNvPr>
          <p:cNvSpPr txBox="1"/>
          <p:nvPr/>
        </p:nvSpPr>
        <p:spPr>
          <a:xfrm>
            <a:off x="1567511" y="970681"/>
            <a:ext cx="112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False</a:t>
            </a:r>
            <a:r>
              <a:rPr lang="de-DE" sz="1200" dirty="0"/>
              <a:t> negatives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EFAE540-AF4E-4D36-8EA7-8B49AE148E17}"/>
              </a:ext>
            </a:extLst>
          </p:cNvPr>
          <p:cNvSpPr txBox="1"/>
          <p:nvPr/>
        </p:nvSpPr>
        <p:spPr>
          <a:xfrm>
            <a:off x="2859910" y="973633"/>
            <a:ext cx="108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True negatives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B3110DA-71CE-441D-8535-AF97EB180722}"/>
              </a:ext>
            </a:extLst>
          </p:cNvPr>
          <p:cNvSpPr txBox="1"/>
          <p:nvPr/>
        </p:nvSpPr>
        <p:spPr>
          <a:xfrm>
            <a:off x="1701187" y="2128900"/>
            <a:ext cx="104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True positives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BD40953-2E2C-4607-AC66-371B37FE887F}"/>
              </a:ext>
            </a:extLst>
          </p:cNvPr>
          <p:cNvSpPr txBox="1"/>
          <p:nvPr/>
        </p:nvSpPr>
        <p:spPr>
          <a:xfrm>
            <a:off x="2801814" y="2135801"/>
            <a:ext cx="108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False</a:t>
            </a:r>
            <a:r>
              <a:rPr lang="de-DE" sz="1200" dirty="0"/>
              <a:t> positives</a:t>
            </a:r>
          </a:p>
        </p:txBody>
      </p:sp>
      <p:sp>
        <p:nvSpPr>
          <p:cNvPr id="45" name="Sehne 44">
            <a:extLst>
              <a:ext uri="{FF2B5EF4-FFF2-40B4-BE49-F238E27FC236}">
                <a16:creationId xmlns:a16="http://schemas.microsoft.com/office/drawing/2014/main" id="{D6089790-82A0-4279-8D18-0D4E9BD14D84}"/>
              </a:ext>
            </a:extLst>
          </p:cNvPr>
          <p:cNvSpPr>
            <a:spLocks noChangeAspect="1"/>
          </p:cNvSpPr>
          <p:nvPr/>
        </p:nvSpPr>
        <p:spPr>
          <a:xfrm>
            <a:off x="6535671" y="1594659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Sehne 48">
            <a:extLst>
              <a:ext uri="{FF2B5EF4-FFF2-40B4-BE49-F238E27FC236}">
                <a16:creationId xmlns:a16="http://schemas.microsoft.com/office/drawing/2014/main" id="{FC9EA6EF-09CF-4921-9B8E-65587CB7AEF8}"/>
              </a:ext>
            </a:extLst>
          </p:cNvPr>
          <p:cNvSpPr>
            <a:spLocks noChangeAspect="1"/>
          </p:cNvSpPr>
          <p:nvPr/>
        </p:nvSpPr>
        <p:spPr>
          <a:xfrm>
            <a:off x="6328781" y="284370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Sehne 50">
            <a:extLst>
              <a:ext uri="{FF2B5EF4-FFF2-40B4-BE49-F238E27FC236}">
                <a16:creationId xmlns:a16="http://schemas.microsoft.com/office/drawing/2014/main" id="{0B10D328-AF65-4E83-8B16-EF076D3A974C}"/>
              </a:ext>
            </a:extLst>
          </p:cNvPr>
          <p:cNvSpPr>
            <a:spLocks noChangeAspect="1"/>
          </p:cNvSpPr>
          <p:nvPr/>
        </p:nvSpPr>
        <p:spPr>
          <a:xfrm rot="10800000">
            <a:off x="6328781" y="284370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FC5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DDE53F9-C56B-4D32-990C-2A81319A851A}"/>
              </a:ext>
            </a:extLst>
          </p:cNvPr>
          <p:cNvSpPr>
            <a:spLocks noChangeAspect="1"/>
          </p:cNvSpPr>
          <p:nvPr/>
        </p:nvSpPr>
        <p:spPr>
          <a:xfrm>
            <a:off x="7897223" y="2885590"/>
            <a:ext cx="690700" cy="13610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Sehne 52">
            <a:extLst>
              <a:ext uri="{FF2B5EF4-FFF2-40B4-BE49-F238E27FC236}">
                <a16:creationId xmlns:a16="http://schemas.microsoft.com/office/drawing/2014/main" id="{050CB739-F2A4-400F-A46D-559F4E31F087}"/>
              </a:ext>
            </a:extLst>
          </p:cNvPr>
          <p:cNvSpPr>
            <a:spLocks noChangeAspect="1"/>
          </p:cNvSpPr>
          <p:nvPr/>
        </p:nvSpPr>
        <p:spPr>
          <a:xfrm>
            <a:off x="8047879" y="3087189"/>
            <a:ext cx="1080088" cy="1080088"/>
          </a:xfrm>
          <a:prstGeom prst="chord">
            <a:avLst>
              <a:gd name="adj1" fmla="val 539988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Sehne 53">
            <a:extLst>
              <a:ext uri="{FF2B5EF4-FFF2-40B4-BE49-F238E27FC236}">
                <a16:creationId xmlns:a16="http://schemas.microsoft.com/office/drawing/2014/main" id="{87469D21-2AD1-4E16-9133-B65360992AA2}"/>
              </a:ext>
            </a:extLst>
          </p:cNvPr>
          <p:cNvSpPr>
            <a:spLocks noChangeAspect="1"/>
          </p:cNvSpPr>
          <p:nvPr/>
        </p:nvSpPr>
        <p:spPr>
          <a:xfrm>
            <a:off x="8047879" y="1602116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E4486F1-3B0E-4FEA-A0F7-FD525D220F21}"/>
              </a:ext>
            </a:extLst>
          </p:cNvPr>
          <p:cNvSpPr>
            <a:spLocks noChangeAspect="1"/>
          </p:cNvSpPr>
          <p:nvPr/>
        </p:nvSpPr>
        <p:spPr>
          <a:xfrm>
            <a:off x="9657801" y="2897665"/>
            <a:ext cx="688827" cy="1360910"/>
          </a:xfrm>
          <a:prstGeom prst="rect">
            <a:avLst/>
          </a:prstGeom>
          <a:solidFill>
            <a:srgbClr val="C7B9B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AFD4DC7-DF22-4E95-B0A7-E282C8191D8D}"/>
              </a:ext>
            </a:extLst>
          </p:cNvPr>
          <p:cNvSpPr>
            <a:spLocks noChangeAspect="1"/>
          </p:cNvSpPr>
          <p:nvPr/>
        </p:nvSpPr>
        <p:spPr>
          <a:xfrm>
            <a:off x="8967190" y="2897752"/>
            <a:ext cx="690611" cy="1360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Sehne 59">
            <a:extLst>
              <a:ext uri="{FF2B5EF4-FFF2-40B4-BE49-F238E27FC236}">
                <a16:creationId xmlns:a16="http://schemas.microsoft.com/office/drawing/2014/main" id="{5E7D1F66-E495-4FD1-ADE9-ABAB81B4E258}"/>
              </a:ext>
            </a:extLst>
          </p:cNvPr>
          <p:cNvSpPr>
            <a:spLocks noChangeAspect="1"/>
          </p:cNvSpPr>
          <p:nvPr/>
        </p:nvSpPr>
        <p:spPr>
          <a:xfrm>
            <a:off x="9117757" y="3010630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Sehne 60">
            <a:extLst>
              <a:ext uri="{FF2B5EF4-FFF2-40B4-BE49-F238E27FC236}">
                <a16:creationId xmlns:a16="http://schemas.microsoft.com/office/drawing/2014/main" id="{F586E8D5-DAD8-405F-BA5D-9F43088CF5EB}"/>
              </a:ext>
            </a:extLst>
          </p:cNvPr>
          <p:cNvSpPr>
            <a:spLocks noChangeAspect="1"/>
          </p:cNvSpPr>
          <p:nvPr/>
        </p:nvSpPr>
        <p:spPr>
          <a:xfrm rot="10800000">
            <a:off x="9117757" y="3009264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FC5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E7665E1E-9500-4429-9751-1E9C00E298BB}"/>
              </a:ext>
            </a:extLst>
          </p:cNvPr>
          <p:cNvCxnSpPr>
            <a:cxnSpLocks/>
          </p:cNvCxnSpPr>
          <p:nvPr/>
        </p:nvCxnSpPr>
        <p:spPr>
          <a:xfrm flipV="1">
            <a:off x="8972528" y="2736550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ehne 62">
            <a:extLst>
              <a:ext uri="{FF2B5EF4-FFF2-40B4-BE49-F238E27FC236}">
                <a16:creationId xmlns:a16="http://schemas.microsoft.com/office/drawing/2014/main" id="{6F3FEF9F-866E-44D5-8A9D-61E68C83D599}"/>
              </a:ext>
            </a:extLst>
          </p:cNvPr>
          <p:cNvSpPr>
            <a:spLocks noChangeAspect="1"/>
          </p:cNvSpPr>
          <p:nvPr/>
        </p:nvSpPr>
        <p:spPr>
          <a:xfrm>
            <a:off x="9253645" y="1587202"/>
            <a:ext cx="1080088" cy="1080088"/>
          </a:xfrm>
          <a:prstGeom prst="chord">
            <a:avLst>
              <a:gd name="adj1" fmla="val 5420095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9E91A53-F944-48B2-AD76-74AB7F5BC6F5}"/>
              </a:ext>
            </a:extLst>
          </p:cNvPr>
          <p:cNvCxnSpPr>
            <a:cxnSpLocks/>
          </p:cNvCxnSpPr>
          <p:nvPr/>
        </p:nvCxnSpPr>
        <p:spPr>
          <a:xfrm flipV="1">
            <a:off x="7585062" y="2734165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5EABAABF-B4E2-45B4-B950-31A1F2DBE629}"/>
              </a:ext>
            </a:extLst>
          </p:cNvPr>
          <p:cNvCxnSpPr>
            <a:cxnSpLocks/>
          </p:cNvCxnSpPr>
          <p:nvPr/>
        </p:nvCxnSpPr>
        <p:spPr>
          <a:xfrm flipV="1">
            <a:off x="6211313" y="2734165"/>
            <a:ext cx="13150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246AF934-B212-43D3-A2FF-0A6DAD6E470D}"/>
              </a:ext>
            </a:extLst>
          </p:cNvPr>
          <p:cNvSpPr txBox="1"/>
          <p:nvPr/>
        </p:nvSpPr>
        <p:spPr>
          <a:xfrm>
            <a:off x="6453103" y="1153218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8753CB7-D57A-4B2E-B081-32DC2604CDB2}"/>
              </a:ext>
            </a:extLst>
          </p:cNvPr>
          <p:cNvSpPr txBox="1"/>
          <p:nvPr/>
        </p:nvSpPr>
        <p:spPr>
          <a:xfrm>
            <a:off x="7983197" y="1148988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Recall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9F73D6E8-9C77-4EDD-9603-B8E5ED765F51}"/>
              </a:ext>
            </a:extLst>
          </p:cNvPr>
          <p:cNvSpPr txBox="1"/>
          <p:nvPr/>
        </p:nvSpPr>
        <p:spPr>
          <a:xfrm>
            <a:off x="9141377" y="1156225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Accuracy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34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9D51A1F-8663-46FF-AF76-BF6EE6203371}"/>
              </a:ext>
            </a:extLst>
          </p:cNvPr>
          <p:cNvSpPr/>
          <p:nvPr/>
        </p:nvSpPr>
        <p:spPr>
          <a:xfrm>
            <a:off x="2040013" y="1457042"/>
            <a:ext cx="1080000" cy="1080000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47F2B70-B1AA-48E4-A296-93B1F57BA1D4}"/>
              </a:ext>
            </a:extLst>
          </p:cNvPr>
          <p:cNvCxnSpPr>
            <a:cxnSpLocks/>
          </p:cNvCxnSpPr>
          <p:nvPr/>
        </p:nvCxnSpPr>
        <p:spPr>
          <a:xfrm flipV="1">
            <a:off x="2799469" y="2537042"/>
            <a:ext cx="320544" cy="302183"/>
          </a:xfrm>
          <a:prstGeom prst="line">
            <a:avLst/>
          </a:prstGeom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CA62AB32-6A9B-4E05-ABB6-0518FA7EA024}"/>
              </a:ext>
            </a:extLst>
          </p:cNvPr>
          <p:cNvSpPr/>
          <p:nvPr/>
        </p:nvSpPr>
        <p:spPr>
          <a:xfrm>
            <a:off x="1719469" y="1759225"/>
            <a:ext cx="1080000" cy="1080000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6B23878-1789-4C55-8934-C1A1FE93FF7E}"/>
              </a:ext>
            </a:extLst>
          </p:cNvPr>
          <p:cNvCxnSpPr/>
          <p:nvPr/>
        </p:nvCxnSpPr>
        <p:spPr>
          <a:xfrm flipV="1">
            <a:off x="1719469" y="1457042"/>
            <a:ext cx="320544" cy="302183"/>
          </a:xfrm>
          <a:prstGeom prst="line">
            <a:avLst/>
          </a:prstGeom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6A141A-9888-482E-9914-6AB2A9642722}"/>
              </a:ext>
            </a:extLst>
          </p:cNvPr>
          <p:cNvCxnSpPr/>
          <p:nvPr/>
        </p:nvCxnSpPr>
        <p:spPr>
          <a:xfrm flipV="1">
            <a:off x="2799469" y="1457042"/>
            <a:ext cx="320544" cy="30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8AF4B90-AAC2-4D2E-B67D-C4E404B49A65}"/>
              </a:ext>
            </a:extLst>
          </p:cNvPr>
          <p:cNvCxnSpPr>
            <a:cxnSpLocks/>
          </p:cNvCxnSpPr>
          <p:nvPr/>
        </p:nvCxnSpPr>
        <p:spPr>
          <a:xfrm flipV="1">
            <a:off x="2799469" y="1457042"/>
            <a:ext cx="320544" cy="302183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326E850-C390-4BB6-92EA-71EC7D6490BB}"/>
              </a:ext>
            </a:extLst>
          </p:cNvPr>
          <p:cNvSpPr/>
          <p:nvPr/>
        </p:nvSpPr>
        <p:spPr>
          <a:xfrm>
            <a:off x="2798618" y="1463040"/>
            <a:ext cx="326967" cy="1374371"/>
          </a:xfrm>
          <a:custGeom>
            <a:avLst/>
            <a:gdLst>
              <a:gd name="connsiteX0" fmla="*/ 0 w 326967"/>
              <a:gd name="connsiteY0" fmla="*/ 288175 h 1374371"/>
              <a:gd name="connsiteX1" fmla="*/ 0 w 326967"/>
              <a:gd name="connsiteY1" fmla="*/ 1374371 h 1374371"/>
              <a:gd name="connsiteX2" fmla="*/ 326967 w 326967"/>
              <a:gd name="connsiteY2" fmla="*/ 1080655 h 1374371"/>
              <a:gd name="connsiteX3" fmla="*/ 321426 w 326967"/>
              <a:gd name="connsiteY3" fmla="*/ 0 h 1374371"/>
              <a:gd name="connsiteX4" fmla="*/ 0 w 326967"/>
              <a:gd name="connsiteY4" fmla="*/ 288175 h 137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967" h="1374371">
                <a:moveTo>
                  <a:pt x="0" y="288175"/>
                </a:moveTo>
                <a:lnTo>
                  <a:pt x="0" y="1374371"/>
                </a:lnTo>
                <a:lnTo>
                  <a:pt x="326967" y="1080655"/>
                </a:lnTo>
                <a:lnTo>
                  <a:pt x="321426" y="0"/>
                </a:lnTo>
                <a:lnTo>
                  <a:pt x="0" y="288175"/>
                </a:lnTo>
                <a:close/>
              </a:path>
            </a:pathLst>
          </a:custGeom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37FCDFF1-3985-4921-93E2-9D77B7D7B9DA}"/>
              </a:ext>
            </a:extLst>
          </p:cNvPr>
          <p:cNvSpPr/>
          <p:nvPr/>
        </p:nvSpPr>
        <p:spPr>
          <a:xfrm>
            <a:off x="1717964" y="1463040"/>
            <a:ext cx="1407621" cy="299258"/>
          </a:xfrm>
          <a:custGeom>
            <a:avLst/>
            <a:gdLst>
              <a:gd name="connsiteX0" fmla="*/ 0 w 1407621"/>
              <a:gd name="connsiteY0" fmla="*/ 299258 h 299258"/>
              <a:gd name="connsiteX1" fmla="*/ 1080654 w 1407621"/>
              <a:gd name="connsiteY1" fmla="*/ 299258 h 299258"/>
              <a:gd name="connsiteX2" fmla="*/ 1407621 w 1407621"/>
              <a:gd name="connsiteY2" fmla="*/ 0 h 299258"/>
              <a:gd name="connsiteX3" fmla="*/ 321425 w 1407621"/>
              <a:gd name="connsiteY3" fmla="*/ 5542 h 299258"/>
              <a:gd name="connsiteX4" fmla="*/ 0 w 1407621"/>
              <a:gd name="connsiteY4" fmla="*/ 299258 h 2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621" h="299258">
                <a:moveTo>
                  <a:pt x="0" y="299258"/>
                </a:moveTo>
                <a:lnTo>
                  <a:pt x="1080654" y="299258"/>
                </a:lnTo>
                <a:lnTo>
                  <a:pt x="1407621" y="0"/>
                </a:lnTo>
                <a:lnTo>
                  <a:pt x="321425" y="5542"/>
                </a:lnTo>
                <a:lnTo>
                  <a:pt x="0" y="299258"/>
                </a:lnTo>
                <a:close/>
              </a:path>
            </a:pathLst>
          </a:custGeom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788B9C9-B9E9-4A26-B86D-7AF569067158}"/>
              </a:ext>
            </a:extLst>
          </p:cNvPr>
          <p:cNvCxnSpPr>
            <a:cxnSpLocks/>
          </p:cNvCxnSpPr>
          <p:nvPr/>
        </p:nvCxnSpPr>
        <p:spPr>
          <a:xfrm>
            <a:off x="1717964" y="3147753"/>
            <a:ext cx="1080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178BEFB-A3EB-4ACD-8094-DA3A5A9700C2}"/>
              </a:ext>
            </a:extLst>
          </p:cNvPr>
          <p:cNvCxnSpPr>
            <a:cxnSpLocks/>
          </p:cNvCxnSpPr>
          <p:nvPr/>
        </p:nvCxnSpPr>
        <p:spPr>
          <a:xfrm flipV="1">
            <a:off x="1313411" y="1759226"/>
            <a:ext cx="0" cy="107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FD74A92-6044-4999-BE65-DB4D7A062E20}"/>
              </a:ext>
            </a:extLst>
          </p:cNvPr>
          <p:cNvCxnSpPr>
            <a:cxnSpLocks/>
          </p:cNvCxnSpPr>
          <p:nvPr/>
        </p:nvCxnSpPr>
        <p:spPr>
          <a:xfrm flipV="1">
            <a:off x="3073616" y="2617399"/>
            <a:ext cx="340144" cy="35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C1F0698B-6A8D-47F7-B63E-7B9D252BE11E}"/>
              </a:ext>
            </a:extLst>
          </p:cNvPr>
          <p:cNvSpPr txBox="1"/>
          <p:nvPr/>
        </p:nvSpPr>
        <p:spPr>
          <a:xfrm>
            <a:off x="1979464" y="3147753"/>
            <a:ext cx="557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Breite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CDA7036-A996-43AE-8CA9-431F2A4D5CA7}"/>
              </a:ext>
            </a:extLst>
          </p:cNvPr>
          <p:cNvSpPr txBox="1"/>
          <p:nvPr/>
        </p:nvSpPr>
        <p:spPr>
          <a:xfrm>
            <a:off x="655282" y="215981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Höhe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AF40399-878A-467E-88B5-D8CB05165297}"/>
              </a:ext>
            </a:extLst>
          </p:cNvPr>
          <p:cNvSpPr txBox="1"/>
          <p:nvPr/>
        </p:nvSpPr>
        <p:spPr>
          <a:xfrm>
            <a:off x="3320965" y="2698911"/>
            <a:ext cx="49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Tiefe</a:t>
            </a:r>
          </a:p>
        </p:txBody>
      </p:sp>
    </p:spTree>
    <p:extLst>
      <p:ext uri="{BB962C8B-B14F-4D97-AF65-F5344CB8AC3E}">
        <p14:creationId xmlns:p14="http://schemas.microsoft.com/office/powerpoint/2010/main" val="332112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52F6B5D-63CE-44D6-B9BA-6CA98A217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583604"/>
              </p:ext>
            </p:extLst>
          </p:nvPr>
        </p:nvGraphicFramePr>
        <p:xfrm>
          <a:off x="2778012" y="949955"/>
          <a:ext cx="1444626" cy="145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13">
                  <a:extLst>
                    <a:ext uri="{9D8B030D-6E8A-4147-A177-3AD203B41FA5}">
                      <a16:colId xmlns:a16="http://schemas.microsoft.com/office/drawing/2014/main" val="931414024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3094158461"/>
                    </a:ext>
                  </a:extLst>
                </a:gridCol>
              </a:tblGrid>
              <a:tr h="726018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72609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vert="wordArtVert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518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0B71093-C4A4-490B-9344-A21D929C413D}"/>
              </a:ext>
            </a:extLst>
          </p:cNvPr>
          <p:cNvSpPr txBox="1"/>
          <p:nvPr/>
        </p:nvSpPr>
        <p:spPr>
          <a:xfrm>
            <a:off x="3167188" y="2446970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Filter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DC97F44-4C4F-4BE6-9C91-0FAC732E1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94063"/>
              </p:ext>
            </p:extLst>
          </p:nvPr>
        </p:nvGraphicFramePr>
        <p:xfrm>
          <a:off x="2219325" y="3122057"/>
          <a:ext cx="2476500" cy="111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25">
                  <a:extLst>
                    <a:ext uri="{9D8B030D-6E8A-4147-A177-3AD203B41FA5}">
                      <a16:colId xmlns:a16="http://schemas.microsoft.com/office/drawing/2014/main" val="109913669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728535249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360591707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927979772"/>
                    </a:ext>
                  </a:extLst>
                </a:gridCol>
              </a:tblGrid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756102"/>
                  </a:ext>
                </a:extLst>
              </a:tr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505275"/>
                  </a:ext>
                </a:extLst>
              </a:tr>
              <a:tr h="372886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103308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BF5F6C80-96FA-4D08-A388-497D97D49A7B}"/>
              </a:ext>
            </a:extLst>
          </p:cNvPr>
          <p:cNvSpPr/>
          <p:nvPr/>
        </p:nvSpPr>
        <p:spPr>
          <a:xfrm>
            <a:off x="3007574" y="3072076"/>
            <a:ext cx="900000" cy="713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1CEDF2F-52D6-4B74-B56F-EA210E573036}"/>
              </a:ext>
            </a:extLst>
          </p:cNvPr>
          <p:cNvSpPr/>
          <p:nvPr/>
        </p:nvSpPr>
        <p:spPr>
          <a:xfrm>
            <a:off x="3648075" y="3179444"/>
            <a:ext cx="900000" cy="71384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3AA9BF-B94F-4315-8DFE-9219242F9E24}"/>
              </a:ext>
            </a:extLst>
          </p:cNvPr>
          <p:cNvSpPr/>
          <p:nvPr/>
        </p:nvSpPr>
        <p:spPr>
          <a:xfrm>
            <a:off x="2409826" y="3122057"/>
            <a:ext cx="900000" cy="713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B7F7B4-FBEF-4FC0-A494-9CAADABA897F}"/>
              </a:ext>
            </a:extLst>
          </p:cNvPr>
          <p:cNvSpPr/>
          <p:nvPr/>
        </p:nvSpPr>
        <p:spPr>
          <a:xfrm>
            <a:off x="2353951" y="3576849"/>
            <a:ext cx="900000" cy="7138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8D8CCB9-81CB-4197-BF34-00DC1DBC94A3}"/>
              </a:ext>
            </a:extLst>
          </p:cNvPr>
          <p:cNvSpPr/>
          <p:nvPr/>
        </p:nvSpPr>
        <p:spPr>
          <a:xfrm>
            <a:off x="3050325" y="3562560"/>
            <a:ext cx="900000" cy="7138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8E21FF-A1BC-4CDC-9A94-970E125DFF00}"/>
              </a:ext>
            </a:extLst>
          </p:cNvPr>
          <p:cNvSpPr/>
          <p:nvPr/>
        </p:nvSpPr>
        <p:spPr>
          <a:xfrm>
            <a:off x="3690824" y="3512579"/>
            <a:ext cx="900000" cy="713847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4CE3DAE-2923-45BC-BBCC-DDCBAFD79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55075"/>
              </p:ext>
            </p:extLst>
          </p:nvPr>
        </p:nvGraphicFramePr>
        <p:xfrm>
          <a:off x="5870578" y="2955368"/>
          <a:ext cx="1444626" cy="145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42">
                  <a:extLst>
                    <a:ext uri="{9D8B030D-6E8A-4147-A177-3AD203B41FA5}">
                      <a16:colId xmlns:a16="http://schemas.microsoft.com/office/drawing/2014/main" val="931414024"/>
                    </a:ext>
                  </a:extLst>
                </a:gridCol>
                <a:gridCol w="481542">
                  <a:extLst>
                    <a:ext uri="{9D8B030D-6E8A-4147-A177-3AD203B41FA5}">
                      <a16:colId xmlns:a16="http://schemas.microsoft.com/office/drawing/2014/main" val="3094158461"/>
                    </a:ext>
                  </a:extLst>
                </a:gridCol>
                <a:gridCol w="481542">
                  <a:extLst>
                    <a:ext uri="{9D8B030D-6E8A-4147-A177-3AD203B41FA5}">
                      <a16:colId xmlns:a16="http://schemas.microsoft.com/office/drawing/2014/main" val="447289316"/>
                    </a:ext>
                  </a:extLst>
                </a:gridCol>
              </a:tblGrid>
              <a:tr h="726018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FFC000"/>
                          </a:solidFill>
                        </a:rPr>
                        <a:t>31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C00000"/>
                          </a:solidFill>
                        </a:rPr>
                        <a:t>24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rgbClr val="92D050"/>
                          </a:solidFill>
                        </a:rPr>
                        <a:t>20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72609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70C0"/>
                          </a:solidFill>
                        </a:rPr>
                        <a:t>47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7030A0"/>
                          </a:solidFill>
                        </a:rPr>
                        <a:t>30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51888"/>
                  </a:ext>
                </a:extLst>
              </a:tr>
            </a:tbl>
          </a:graphicData>
        </a:graphic>
      </p:graphicFrame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210BAD4-5E6E-4A13-AD89-82717005A20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95825" y="368138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7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Breitbild</PresentationFormat>
  <Paragraphs>101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Schaust</dc:creator>
  <cp:lastModifiedBy>Frank Schaust</cp:lastModifiedBy>
  <cp:revision>44</cp:revision>
  <dcterms:created xsi:type="dcterms:W3CDTF">2018-06-14T08:15:34Z</dcterms:created>
  <dcterms:modified xsi:type="dcterms:W3CDTF">2019-05-13T13:04:22Z</dcterms:modified>
</cp:coreProperties>
</file>